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76" r:id="rId2"/>
    <p:sldId id="27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85888B"/>
    <a:srgbClr val="FFFFCC"/>
    <a:srgbClr val="DA802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0" y="108"/>
      </p:cViewPr>
      <p:guideLst>
        <p:guide orient="horz" pos="744"/>
        <p:guide pos="3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7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0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6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2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C0D8-3666-4A6E-ACDA-57003C67F632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98A9-16B5-4C8E-AF3B-DEFE0DFA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8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137" y="1947070"/>
            <a:ext cx="8639503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en-US" sz="3200" b="1" i="1" dirty="0" smtClean="0">
                <a:solidFill>
                  <a:srgbClr val="FF6600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April 3, </a:t>
            </a:r>
            <a:r>
              <a:rPr lang="en-US" sz="3200" b="1" i="1" dirty="0">
                <a:solidFill>
                  <a:srgbClr val="FF6600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2017 | </a:t>
            </a:r>
            <a:r>
              <a:rPr lang="en-US" sz="3200" b="1" i="1" dirty="0" smtClean="0">
                <a:solidFill>
                  <a:srgbClr val="FF6600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4:30pm </a:t>
            </a:r>
            <a:r>
              <a:rPr lang="en-US" sz="3200" b="1" i="1" dirty="0">
                <a:solidFill>
                  <a:srgbClr val="FF6600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| Room 273</a:t>
            </a:r>
          </a:p>
          <a:p>
            <a:pPr algn="ctr">
              <a:spcBef>
                <a:spcPts val="3000"/>
              </a:spcBef>
            </a:pPr>
            <a: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Featured Speaker:</a:t>
            </a:r>
            <a:b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The Honorable Thomas M. </a:t>
            </a:r>
            <a:r>
              <a:rPr lang="en-US" sz="2800" dirty="0" err="1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Hardiman</a:t>
            </a:r>
            <a: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United State Court of Appeals, Third Circuit </a:t>
            </a:r>
            <a:br>
              <a:rPr lang="en-US" sz="2800" dirty="0" smtClean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261" y="434886"/>
            <a:ext cx="7834941" cy="1446550"/>
          </a:xfrm>
          <a:prstGeom prst="rect">
            <a:avLst/>
          </a:prstGeom>
          <a:noFill/>
          <a:ln w="254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cap="small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The Annual </a:t>
            </a:r>
          </a:p>
          <a:p>
            <a:pPr algn="ctr"/>
            <a:r>
              <a:rPr lang="en-US" sz="4400" b="1" cap="small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Hobbs Lecture</a:t>
            </a:r>
            <a:endParaRPr lang="en-US" sz="44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62657" y="4873773"/>
            <a:ext cx="6755847" cy="90318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 panose="020B0604020202020204" pitchFamily="34" charset="0"/>
                <a:ea typeface="Abadi MT Condensed Extra Bold" charset="0"/>
                <a:cs typeface="Arial" panose="020B0604020202020204" pitchFamily="34" charset="0"/>
              </a:rPr>
              <a:t>Made possible by the generous support of Peter N ‘74 and Lee Larson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44" y="6156094"/>
            <a:ext cx="3667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0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88006" y="73785"/>
            <a:ext cx="8870535" cy="1908215"/>
          </a:xfrm>
          <a:prstGeom prst="rect">
            <a:avLst/>
          </a:prstGeom>
          <a:noFill/>
          <a:ln w="254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cap="small" dirty="0" smtClean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Seton Hall Law Circuit Review and </a:t>
            </a:r>
          </a:p>
          <a:p>
            <a:pPr algn="ctr"/>
            <a:r>
              <a:rPr lang="en-US" sz="3600" b="1" cap="small" dirty="0" smtClean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Legislative Journal Symposium </a:t>
            </a:r>
          </a:p>
          <a:p>
            <a:pPr algn="ctr"/>
            <a:endParaRPr lang="en-US" sz="1400" b="1" cap="small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Diversity &amp; Inclusion: Shaping an Ethical Practice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038" y="2111232"/>
            <a:ext cx="863950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0"/>
              </a:spcBef>
            </a:pPr>
            <a:r>
              <a:rPr lang="en-US" sz="2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US" sz="2800" b="1" i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 </a:t>
            </a:r>
            <a:r>
              <a:rPr lang="en-US" sz="28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| </a:t>
            </a:r>
            <a:r>
              <a:rPr lang="en-US" sz="2800" b="1" i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9:15am – 4pm</a:t>
            </a:r>
            <a:br>
              <a:rPr lang="en-US" sz="2800" b="1" i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 NJ/NY CLE Credits (3.0 Ethics)</a:t>
            </a:r>
            <a:endParaRPr lang="en-US" sz="2800" i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0"/>
              </a:spcBef>
            </a:pPr>
            <a:r>
              <a:rPr lang="en-US" sz="2400" b="1" dirty="0">
                <a:solidFill>
                  <a:srgbClr val="8588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the newly modified ABA rule 8.5(g), which changed the way the ABA ethics board reviews claims of harassment and discrimination in legal practice.</a:t>
            </a:r>
          </a:p>
          <a:p>
            <a:pPr>
              <a:spcBef>
                <a:spcPts val="3000"/>
              </a:spcBef>
            </a:pPr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41217" y="4880761"/>
            <a:ext cx="6164111" cy="101812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RSVP at </a:t>
            </a:r>
          </a:p>
          <a:p>
            <a:pPr algn="ctr"/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http://</a:t>
            </a:r>
            <a:r>
              <a:rPr lang="en-US" sz="2800" dirty="0" err="1" smtClean="0">
                <a:latin typeface="Avenir Book" charset="0"/>
                <a:ea typeface="Avenir Book" charset="0"/>
                <a:cs typeface="Avenir Book" charset="0"/>
              </a:rPr>
              <a:t>law.shu.edu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/</a:t>
            </a:r>
            <a:r>
              <a:rPr lang="en-US" sz="2800" dirty="0" err="1" smtClean="0">
                <a:latin typeface="Avenir Book" charset="0"/>
                <a:ea typeface="Avenir Book" charset="0"/>
                <a:cs typeface="Avenir Book" charset="0"/>
              </a:rPr>
              <a:t>journalsymposium</a:t>
            </a: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57" y="6181032"/>
            <a:ext cx="366712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5000">
        <p:fade/>
      </p:transition>
    </mc:Choice>
    <mc:Fallback xmlns="">
      <p:transition spd="med" advClick="0" advTm="3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</TotalTime>
  <Words>60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Abadi MT Condensed Extra Bold</vt:lpstr>
      <vt:lpstr>Arial</vt:lpstr>
      <vt:lpstr>Avenir Book</vt:lpstr>
      <vt:lpstr>Calibri</vt:lpstr>
      <vt:lpstr>Calibri Light</vt:lpstr>
      <vt:lpstr>Franklin Gothic Demi</vt:lpstr>
      <vt:lpstr>Gill Sans MT</vt:lpstr>
      <vt:lpstr>Myriad Pro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Former Goldman Sachs programmer’s conviction reversed</dc:title>
  <dc:creator>shls</dc:creator>
  <cp:lastModifiedBy>Janelle Lobello</cp:lastModifiedBy>
  <cp:revision>103</cp:revision>
  <dcterms:created xsi:type="dcterms:W3CDTF">2015-08-16T16:46:40Z</dcterms:created>
  <dcterms:modified xsi:type="dcterms:W3CDTF">2017-10-20T15:27:30Z</dcterms:modified>
</cp:coreProperties>
</file>