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29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62" y="108"/>
      </p:cViewPr>
      <p:guideLst>
        <p:guide orient="horz" pos="2160"/>
        <p:guide pos="3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A784F540-B6C8-4CB1-A156-17A844D82D2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D8EBB45-A855-4D7F-95ED-47C3D82E4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85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F540-B6C8-4CB1-A156-17A844D82D2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BB45-A855-4D7F-95ED-47C3D82E4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2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F540-B6C8-4CB1-A156-17A844D82D2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BB45-A855-4D7F-95ED-47C3D82E4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8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F540-B6C8-4CB1-A156-17A844D82D2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BB45-A855-4D7F-95ED-47C3D82E4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4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F540-B6C8-4CB1-A156-17A844D82D2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BB45-A855-4D7F-95ED-47C3D82E4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F540-B6C8-4CB1-A156-17A844D82D2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BB45-A855-4D7F-95ED-47C3D82E4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F540-B6C8-4CB1-A156-17A844D82D2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BB45-A855-4D7F-95ED-47C3D82E4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5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F540-B6C8-4CB1-A156-17A844D82D2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BB45-A855-4D7F-95ED-47C3D82E4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9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F540-B6C8-4CB1-A156-17A844D82D2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BB45-A855-4D7F-95ED-47C3D82E4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7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F540-B6C8-4CB1-A156-17A844D82D2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D8EBB45-A855-4D7F-95ED-47C3D82E4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3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A784F540-B6C8-4CB1-A156-17A844D82D2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D8EBB45-A855-4D7F-95ED-47C3D82E4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12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A784F540-B6C8-4CB1-A156-17A844D82D2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ED8EBB45-A855-4D7F-95ED-47C3D82E4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3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34048" y="21682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cap="small" dirty="0">
                <a:solidFill>
                  <a:schemeClr val="bg1"/>
                </a:solidFill>
                <a:latin typeface="Myriad Pro" panose="020B0503030403020204" pitchFamily="34" charset="0"/>
              </a:rPr>
              <a:t>Tree lighting ceremony</a:t>
            </a:r>
            <a:endParaRPr lang="en-US" sz="48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 flipV="1">
            <a:off x="403389" y="1105786"/>
            <a:ext cx="8457884" cy="35514"/>
          </a:xfrm>
          <a:prstGeom prst="line">
            <a:avLst/>
          </a:prstGeom>
          <a:ln w="317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24163" y="1239258"/>
            <a:ext cx="8639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0"/>
              </a:spcBef>
            </a:pPr>
            <a:r>
              <a:rPr lang="en-US" sz="3600" b="1" i="1" dirty="0">
                <a:solidFill>
                  <a:srgbClr val="002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1st  | 5pm | Atrium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43" t="862" r="28077" b="16009"/>
          <a:stretch/>
        </p:blipFill>
        <p:spPr>
          <a:xfrm>
            <a:off x="5098267" y="2261979"/>
            <a:ext cx="2876151" cy="337827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31673" y="2445488"/>
            <a:ext cx="365324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the law school community for an annual tree lighting ceremony to kick off the holiday season and celebrate the joy of the season. </a:t>
            </a:r>
            <a:br>
              <a:rPr lang="en-US" sz="2800" dirty="0">
                <a:solidFill>
                  <a:srgbClr val="0029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rgbClr val="002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solidFill>
                  <a:srgbClr val="0029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solidFill>
                <a:srgbClr val="0029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/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 flipV="1">
            <a:off x="403389" y="5935178"/>
            <a:ext cx="8457884" cy="35514"/>
          </a:xfrm>
          <a:prstGeom prst="line">
            <a:avLst/>
          </a:prstGeom>
          <a:ln w="317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148" y="6165117"/>
            <a:ext cx="3667125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945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91341" y="274789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cap="small" dirty="0">
                <a:solidFill>
                  <a:srgbClr val="FF6600"/>
                </a:solidFill>
                <a:latin typeface="Myriad Pro" panose="020B0503030403020204" pitchFamily="34" charset="0"/>
              </a:rPr>
              <a:t>Tree lighting ceremony</a:t>
            </a:r>
            <a:endParaRPr lang="en-US" sz="4800" b="1" dirty="0">
              <a:solidFill>
                <a:srgbClr val="FF6600"/>
              </a:solidFill>
              <a:latin typeface="Myriad Pro" panose="020B0503030403020204" pitchFamily="34" charset="0"/>
            </a:endParaRP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 flipV="1">
            <a:off x="403389" y="1105786"/>
            <a:ext cx="8457884" cy="35514"/>
          </a:xfrm>
          <a:prstGeom prst="line">
            <a:avLst/>
          </a:prstGeom>
          <a:ln w="317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77325" y="1218173"/>
            <a:ext cx="8639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0"/>
              </a:spcBef>
            </a:pPr>
            <a:r>
              <a:rPr lang="en-US" sz="3600" b="1" i="1" dirty="0">
                <a:solidFill>
                  <a:srgbClr val="002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1st  | 5pm | Atrium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43" t="862" r="28077" b="16009"/>
          <a:stretch/>
        </p:blipFill>
        <p:spPr>
          <a:xfrm>
            <a:off x="5098267" y="2261979"/>
            <a:ext cx="2876151" cy="337827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31673" y="2445488"/>
            <a:ext cx="365324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the law school community for an annual tree lighting ceremony to kick off the holiday season and celebrate the joy of the season. </a:t>
            </a:r>
            <a:br>
              <a:rPr lang="en-US" sz="2800" dirty="0">
                <a:solidFill>
                  <a:srgbClr val="0029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rgbClr val="0029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solidFill>
                  <a:srgbClr val="0029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solidFill>
                <a:srgbClr val="0029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/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 flipV="1">
            <a:off x="403389" y="6037730"/>
            <a:ext cx="8457884" cy="35514"/>
          </a:xfrm>
          <a:prstGeom prst="line">
            <a:avLst/>
          </a:prstGeom>
          <a:ln w="317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148" y="6292695"/>
            <a:ext cx="3667125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94180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1685</TotalTime>
  <Words>68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 Light</vt:lpstr>
      <vt:lpstr>Myriad Pro</vt:lpstr>
      <vt:lpstr>Metropolitan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Seton Hall Law School’s Black Law Students’ Association  along with  The Center for Metropolitan Equity at Rutgers Law-Newark  proudly present "Badges, Guns and Trust: Exploring the Crisis of Police Brutality”  A Panel Discussion in Recognition of Black History Month</dc:title>
  <dc:creator>Molly Marmion</dc:creator>
  <cp:lastModifiedBy>Janelle Lobello</cp:lastModifiedBy>
  <cp:revision>64</cp:revision>
  <dcterms:created xsi:type="dcterms:W3CDTF">2014-12-10T18:54:51Z</dcterms:created>
  <dcterms:modified xsi:type="dcterms:W3CDTF">2017-10-20T15:28:00Z</dcterms:modified>
</cp:coreProperties>
</file>