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4" userDrawn="1">
          <p15:clr>
            <a:srgbClr val="A4A3A4"/>
          </p15:clr>
        </p15:guide>
        <p15:guide id="2" pos="3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CC"/>
    <a:srgbClr val="DA802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6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70" y="108"/>
      </p:cViewPr>
      <p:guideLst>
        <p:guide orient="horz" pos="744"/>
        <p:guide pos="3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7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7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0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4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6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8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4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9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5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2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8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8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/>
          <p:cNvSpPr/>
          <p:nvPr/>
        </p:nvSpPr>
        <p:spPr>
          <a:xfrm>
            <a:off x="382773" y="227136"/>
            <a:ext cx="8325292" cy="1569659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9099" y="227135"/>
            <a:ext cx="80275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Historian to Spotlight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Racial Inequality and Social Justice</a:t>
            </a:r>
          </a:p>
          <a:p>
            <a:pPr algn="ctr"/>
            <a:endParaRPr lang="en-US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27, 2017 | 5pm | Jubilee Hall Auditorium (main campus)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6394" t="35013" r="43489" b="10207"/>
          <a:stretch/>
        </p:blipFill>
        <p:spPr>
          <a:xfrm>
            <a:off x="5094989" y="2108272"/>
            <a:ext cx="3802468" cy="38905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2773" y="2235850"/>
            <a:ext cx="4385930" cy="163121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0"/>
              </a:spcBef>
            </a:pP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Edwin R. 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Lewinson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Center for the Study of Labor, Inequality, and Social Justice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invites you to its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inaugural event with keynote speaker, 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Jelani Cobb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2773" y="4167664"/>
            <a:ext cx="4385930" cy="18620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0"/>
              </a:spcBef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*Attend the Pre-event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of the documentary,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Policing the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examines allegations involving the Newark Police Department</a:t>
            </a:r>
          </a:p>
          <a:p>
            <a:pPr>
              <a:spcBef>
                <a:spcPts val="3000"/>
              </a:spcBef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21, 5pm, Nursing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Amphitheater</a:t>
            </a:r>
            <a:endParaRPr lang="en-US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332" y="6247534"/>
            <a:ext cx="366712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4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</TotalTime>
  <Words>81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Former Goldman Sachs programmer’s conviction reversed</dc:title>
  <dc:creator>shls</dc:creator>
  <cp:lastModifiedBy>Janelle Lobello</cp:lastModifiedBy>
  <cp:revision>96</cp:revision>
  <dcterms:created xsi:type="dcterms:W3CDTF">2015-08-16T16:46:40Z</dcterms:created>
  <dcterms:modified xsi:type="dcterms:W3CDTF">2017-10-20T15:28:34Z</dcterms:modified>
</cp:coreProperties>
</file>