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923A43-B2EB-C245-B785-415A6A2448F5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7" autoAdjust="0"/>
    <p:restoredTop sz="94632" autoAdjust="0"/>
  </p:normalViewPr>
  <p:slideViewPr>
    <p:cSldViewPr snapToGrid="0" snapToObjects="1">
      <p:cViewPr varScale="1">
        <p:scale>
          <a:sx n="90" d="100"/>
          <a:sy n="90" d="100"/>
        </p:scale>
        <p:origin x="224" y="6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4825B-4F0A-F241-AC65-0C192E7E4A28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03B2D-77EC-BB47-B5EF-EC96F5CF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3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3B2D-77EC-BB47-B5EF-EC96F5CFAA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22922"/>
            <a:ext cx="12192000" cy="4494998"/>
          </a:xfrm>
          <a:prstGeom prst="rect">
            <a:avLst/>
          </a:prstGeom>
          <a:solidFill>
            <a:schemeClr val="tx1">
              <a:lumMod val="95000"/>
              <a:alpha val="9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600" y="1925638"/>
            <a:ext cx="10972800" cy="4119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22922"/>
            <a:ext cx="12192000" cy="4494998"/>
          </a:xfrm>
          <a:prstGeom prst="rect">
            <a:avLst/>
          </a:prstGeom>
          <a:solidFill>
            <a:schemeClr val="tx1">
              <a:lumMod val="95000"/>
              <a:alpha val="9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737685" y="1722922"/>
            <a:ext cx="4844716" cy="4495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1722438"/>
            <a:ext cx="5935133" cy="449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22922"/>
            <a:ext cx="12192000" cy="4494998"/>
          </a:xfrm>
          <a:prstGeom prst="rect">
            <a:avLst/>
          </a:prstGeom>
          <a:solidFill>
            <a:schemeClr val="tx1">
              <a:lumMod val="95000"/>
              <a:alpha val="9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609600" y="1895475"/>
            <a:ext cx="10972800" cy="4197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8817189" y="6305801"/>
            <a:ext cx="276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SETON HALL | </a:t>
            </a:r>
            <a:r>
              <a:rPr lang="en-US" sz="1800" dirty="0" smtClean="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LAW</a:t>
            </a:r>
            <a:endParaRPr lang="en-US" sz="1800" dirty="0">
              <a:solidFill>
                <a:schemeClr val="tx1"/>
              </a:solidFill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66748" y="2960690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INSERT PRESENTATION TITLE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 TITLE HERE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 algn="ctr"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8</Words>
  <Application>Microsoft Macintosh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Franklin Gothic Book</vt:lpstr>
      <vt:lpstr>Franklin Gothic Medium</vt:lpstr>
      <vt:lpstr>Arial</vt:lpstr>
      <vt:lpstr>Office Theme</vt:lpstr>
      <vt:lpstr>PowerPoint Presentation</vt:lpstr>
      <vt:lpstr>INSERT TITLE HERE</vt:lpstr>
    </vt:vector>
  </TitlesOfParts>
  <Company>SHU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</dc:creator>
  <cp:lastModifiedBy>Ana Santos</cp:lastModifiedBy>
  <cp:revision>34</cp:revision>
  <cp:lastPrinted>2019-01-24T18:29:35Z</cp:lastPrinted>
  <dcterms:created xsi:type="dcterms:W3CDTF">2013-05-30T16:52:15Z</dcterms:created>
  <dcterms:modified xsi:type="dcterms:W3CDTF">2019-01-24T19:08:08Z</dcterms:modified>
</cp:coreProperties>
</file>